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B61740-5BB1-4BF9-82E6-585592ACE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498B55-B3E2-4897-9E30-C70CC3E99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D68001-2493-4E56-9AE4-0C851A1A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6F4824-8E66-442A-81DE-AA8AACA3F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D5B193-CD58-4474-9066-7BD8F1979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89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F996AB-F349-4BD3-A3D1-38DD95705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3CB57BE-E9F1-4AE6-A592-FEB9F9F28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437F6C-B385-4A53-B4CF-CC0C584CE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B583DD-2865-4ABB-948C-7805E6F95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D5804A-579F-4CDF-9B91-88CEE0D7B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62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A7C7F6F-F897-4182-BAAD-6399F7B341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275174D-EEB4-477E-AE54-F85DA973F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CE1903-31C8-444C-BB65-C7A61C34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09F1A5-7C8F-4011-AA1B-302B85BC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13D1C9-586D-4F2C-99BC-AAB085902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58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DFF4EF-0B53-4D3F-917E-20BF87FF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74BA08-9F1F-45C5-A3D6-D04AAD8EA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1D7DDF-82EF-4C35-B4A3-48E5B5B7C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2363D4-081B-45F9-87FC-C94CE70D7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5EAD95-4B2D-4C72-BB42-67749450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75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D8F673-2421-40C0-8CC4-DD8E4EAB6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17BD6A-FFEF-4E8A-9755-046286004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23D926-A54F-4C43-A240-D8D2E2637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0F9F36-D795-403E-8C64-2F9645F5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0F0E34-8E4B-48C1-8D56-366C7EA86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43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137A1C-221F-41DF-B8C3-39CEA504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FC916E-4D35-4242-B6CF-C50FE133F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05CE46-9717-4C7D-BA11-02CA9FFF1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927AD9-5B7A-44D4-A889-973046EC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4967FF5-88E2-4A48-8208-559FA21ED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BA6723-B4F9-40E4-B7A0-E0D9DA6C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83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30A534-D3A0-4E73-8765-A90BAC85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1E1D62-D262-4950-883F-8CD073110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5A23D8-E55D-4482-82FB-84A3AF7A4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27171D4-EF7B-482D-B488-0376340696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38A714D-AB22-4B25-B9B0-D9315FAFBE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DB0CC7C-0075-44C6-B6BC-F2DAB002C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57DD72-23CF-4274-843D-7F7AC5FF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49CF173-AA17-4C90-ACD6-1ED30309C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01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287BD0-B22D-437B-8480-2DAF082E6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F5AD30F-51F7-4EAB-ACA3-B59C03A5F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27E84A-8F35-4D72-A826-3D439CEDB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D45B7D3-4534-4032-A104-6885FC47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86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B20AE78-328F-4323-AAB6-8FA28F4D8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16FFBC1-144B-445F-A79F-7FBE5E6D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D86345-4BF6-4CEA-B780-63E54307B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00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CDFEF1-FB00-4023-AA6C-66D243AC0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24F400-414C-4FFD-808D-1AAB9CD81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419CF1-50F5-44C3-91D6-716534608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A39B9EE-B770-4433-8FA2-37801346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AB69B85-B0B8-442B-890D-2C88C2034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A6C3B2B-734F-431C-B47A-193D22488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07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48747B-70AD-4DF5-893F-2257D33A6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A484C75-EDD9-41F1-8150-2EC5404C1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487DA16-8A97-441E-82C1-FCE75C11A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013463-BC34-4B54-9994-6E75E98BC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7C19D2-67F1-4748-9A8A-85B2A9D6E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646D38-7538-4567-9172-892B6601C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84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02054D7-C385-49B9-9A38-629116C5D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9166B7-04BF-4FBE-81F7-8CD003690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AF0293-79D2-4DEF-88A8-C1802BD3A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33415-40A9-4947-86C4-D6E30AA1B9BF}" type="datetimeFigureOut">
              <a:rPr lang="it-IT" smtClean="0"/>
              <a:t>25/09/2023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DD5691-3EEC-459B-BD31-077759BCB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5E73B2-0CE9-4DB5-AA26-9E2DBF72FD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895E-732F-45E0-88BC-06F13F2EA6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11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cQtr-v7MlBs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039F21-A218-4557-9FC8-C507E6813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Ragazzo Ombra </a:t>
            </a:r>
            <a:r>
              <a:rPr lang="it-IT" sz="2400" dirty="0"/>
              <a:t>di Michele Cristofaro</a:t>
            </a:r>
          </a:p>
        </p:txBody>
      </p:sp>
      <p:pic>
        <p:nvPicPr>
          <p:cNvPr id="9" name="Elementi multimediali online 8" title="The Unknown - Ragazzo Ombra">
            <a:hlinkClick r:id="" action="ppaction://media"/>
            <a:extLst>
              <a:ext uri="{FF2B5EF4-FFF2-40B4-BE49-F238E27FC236}">
                <a16:creationId xmlns:a16="http://schemas.microsoft.com/office/drawing/2014/main" id="{7F21260C-F08A-4D04-9D21-B96C19C7F281}"/>
              </a:ext>
            </a:extLst>
          </p:cNvPr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0" y="1451408"/>
            <a:ext cx="9144000" cy="516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1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039F21-A218-4557-9FC8-C507E6813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Ragazzo Ombra </a:t>
            </a:r>
            <a:r>
              <a:rPr lang="it-IT" sz="2400" dirty="0"/>
              <a:t>di Michele Cristofaro</a:t>
            </a:r>
            <a:br>
              <a:rPr lang="it-IT" sz="2400" dirty="0"/>
            </a:br>
            <a:r>
              <a:rPr lang="it-IT" sz="2400" dirty="0"/>
              <a:t>Testo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F1AC371D-E62D-45B5-8193-840F991224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Passeggi come un’ombra</a:t>
            </a:r>
          </a:p>
          <a:p>
            <a:pPr marL="0" indent="0">
              <a:buNone/>
            </a:pPr>
            <a:r>
              <a:rPr lang="it-IT" dirty="0"/>
              <a:t> in questa città oscura </a:t>
            </a:r>
          </a:p>
          <a:p>
            <a:pPr marL="0" indent="0">
              <a:buNone/>
            </a:pPr>
            <a:r>
              <a:rPr lang="it-IT" dirty="0"/>
              <a:t>dove c’era il verde adesso calce e pietre,</a:t>
            </a:r>
          </a:p>
          <a:p>
            <a:pPr marL="0" indent="0">
              <a:buNone/>
            </a:pPr>
            <a:r>
              <a:rPr lang="it-IT" dirty="0"/>
              <a:t>alzando gli occhi al cielo </a:t>
            </a:r>
          </a:p>
          <a:p>
            <a:pPr marL="0" indent="0">
              <a:buNone/>
            </a:pPr>
            <a:r>
              <a:rPr lang="it-IT" dirty="0"/>
              <a:t>ti chiedi ormai stanco</a:t>
            </a:r>
          </a:p>
          <a:p>
            <a:pPr marL="0" indent="0">
              <a:buNone/>
            </a:pPr>
            <a:r>
              <a:rPr lang="it-IT" dirty="0"/>
              <a:t>perché il male qua, in questa mia città.</a:t>
            </a:r>
          </a:p>
          <a:p>
            <a:endParaRPr lang="it-IT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CA581397-F152-4860-89A3-490F30541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5" y="1253331"/>
            <a:ext cx="5181600" cy="4756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>
                <a:solidFill>
                  <a:srgbClr val="002060"/>
                </a:solidFill>
              </a:rPr>
              <a:t>In questa prima strofa l’ombra rappresenta la solitudine di un mondo in cui i contatti umani si sono trasformati in legami virtuali.</a:t>
            </a:r>
          </a:p>
          <a:p>
            <a:pPr marL="0" indent="0">
              <a:buNone/>
            </a:pPr>
            <a:r>
              <a:rPr lang="it-IT" sz="2200" dirty="0"/>
              <a:t>Passeggiando per la sua città il ragazzo si accorge che tutto il verde che c’era, pian piano è spazzato via dalle numerose costruzioni, soprattutto abusi-ve, Sembra che sia diventato l’esclusivo regno della malavita. Il razzo rassegnato guarda il cielo domandandosi il perché del male anche nella sua città.</a:t>
            </a:r>
          </a:p>
          <a:p>
            <a:pPr marL="0" indent="0">
              <a:buNone/>
            </a:pPr>
            <a:r>
              <a:rPr lang="it-IT" sz="2200" dirty="0">
                <a:solidFill>
                  <a:srgbClr val="0070C0"/>
                </a:solidFill>
              </a:rPr>
              <a:t>Ma rassegnato guarda il celo domandandosi perché anche nella sua città il male?</a:t>
            </a: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2979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330D22B0-49E1-4EFF-90A0-A6C6DBDC37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Seduto su un muretto lontano dal tuo tetto</a:t>
            </a:r>
          </a:p>
          <a:p>
            <a:pPr marL="0" indent="0">
              <a:buNone/>
            </a:pPr>
            <a:r>
              <a:rPr lang="it-IT" dirty="0"/>
              <a:t>osservi quei soldati che lottano stremati,</a:t>
            </a:r>
          </a:p>
          <a:p>
            <a:pPr marL="0" indent="0">
              <a:buNone/>
            </a:pPr>
            <a:r>
              <a:rPr lang="it-IT" dirty="0"/>
              <a:t>li ogni bambino che nasce è un soldato </a:t>
            </a:r>
          </a:p>
          <a:p>
            <a:pPr marL="0" indent="0">
              <a:buNone/>
            </a:pPr>
            <a:r>
              <a:rPr lang="it-IT" dirty="0"/>
              <a:t>chi lotta per la fame chi lotta per la pace.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B4D44D7-3145-4892-BFE9-0D8E012794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latin typeface="Calibri (Corpo)"/>
                <a:ea typeface="Times New Roman" panose="02020603050405020304" pitchFamily="18" charset="0"/>
              </a:rPr>
              <a:t>C’è il rimando dell’autore all’esperienza vissuta nella </a:t>
            </a:r>
            <a:r>
              <a:rPr lang="it-IT" dirty="0">
                <a:solidFill>
                  <a:srgbClr val="FF0000"/>
                </a:solidFill>
                <a:latin typeface="Calibri (Corpo)"/>
                <a:ea typeface="Times New Roman" panose="02020603050405020304" pitchFamily="18" charset="0"/>
              </a:rPr>
              <a:t>guerra in Bosnia.</a:t>
            </a:r>
            <a:r>
              <a:rPr lang="it-IT" dirty="0">
                <a:latin typeface="Calibri (Corpo)"/>
                <a:ea typeface="Times New Roman" panose="02020603050405020304" pitchFamily="18" charset="0"/>
              </a:rPr>
              <a:t> Lì i ragazzi vedevano in-torno ad essi solo soldati e armi. </a:t>
            </a:r>
          </a:p>
          <a:p>
            <a:pPr marL="0" indent="0">
              <a:buNone/>
            </a:pPr>
            <a:r>
              <a:rPr lang="it-IT" dirty="0">
                <a:latin typeface="Calibri (Corpo)"/>
                <a:ea typeface="Times New Roman" panose="02020603050405020304" pitchFamily="18" charset="0"/>
              </a:rPr>
              <a:t>In altri luoghi, inoltre, come la Sierra Leone, ci sono </a:t>
            </a:r>
            <a:r>
              <a:rPr lang="it-IT" dirty="0">
                <a:solidFill>
                  <a:srgbClr val="FF0000"/>
                </a:solidFill>
                <a:latin typeface="Calibri (Corpo)"/>
                <a:ea typeface="Times New Roman" panose="02020603050405020304" pitchFamily="18" charset="0"/>
              </a:rPr>
              <a:t>eserciti di bambini nati soldati </a:t>
            </a:r>
            <a:r>
              <a:rPr lang="it-IT" dirty="0">
                <a:latin typeface="Calibri (Corpo)"/>
                <a:ea typeface="Times New Roman" panose="02020603050405020304" pitchFamily="18" charset="0"/>
              </a:rPr>
              <a:t>che lottano per la fame; oppure sono costretti al contrabbando dei diamanti per sopravvivere e chi cerca di </a:t>
            </a:r>
            <a:r>
              <a:rPr lang="it-IT" dirty="0">
                <a:solidFill>
                  <a:srgbClr val="0070C0"/>
                </a:solidFill>
                <a:latin typeface="Calibri (Corpo)"/>
                <a:ea typeface="Times New Roman" panose="02020603050405020304" pitchFamily="18" charset="0"/>
              </a:rPr>
              <a:t>ribellarsi per ottenere la pace. </a:t>
            </a:r>
          </a:p>
          <a:p>
            <a:pPr marL="0" indent="0">
              <a:buNone/>
            </a:pPr>
            <a:endParaRPr lang="it-IT" dirty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4513882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6A5E434B-6F53-4E08-BD1E-AD3AE3B58F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Raccogli il coraggio e vai,</a:t>
            </a:r>
          </a:p>
          <a:p>
            <a:pPr marL="0" indent="0">
              <a:buNone/>
            </a:pPr>
            <a:r>
              <a:rPr lang="it-IT" dirty="0"/>
              <a:t>ma senza arrenderti mai.</a:t>
            </a:r>
          </a:p>
          <a:p>
            <a:pPr marL="0" indent="0">
              <a:buNone/>
            </a:pPr>
            <a:r>
              <a:rPr lang="it-IT" dirty="0"/>
              <a:t>Ehi tu ragazzo ombra </a:t>
            </a:r>
          </a:p>
          <a:p>
            <a:pPr marL="0" indent="0">
              <a:buNone/>
            </a:pPr>
            <a:r>
              <a:rPr lang="it-IT" dirty="0"/>
              <a:t>cerca nel buio un po’ di luce,</a:t>
            </a:r>
          </a:p>
          <a:p>
            <a:pPr marL="0" indent="0">
              <a:buNone/>
            </a:pPr>
            <a:r>
              <a:rPr lang="it-IT" dirty="0"/>
              <a:t>salvati da questa terra </a:t>
            </a:r>
          </a:p>
          <a:p>
            <a:pPr marL="0" indent="0">
              <a:buNone/>
            </a:pPr>
            <a:r>
              <a:rPr lang="it-IT" dirty="0"/>
              <a:t>piena di guerre e piena di sangue.</a:t>
            </a:r>
          </a:p>
          <a:p>
            <a:pPr marL="0" indent="0">
              <a:buNone/>
            </a:pPr>
            <a:r>
              <a:rPr lang="it-IT" dirty="0"/>
              <a:t>Piena di guerra e piena di sangue.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6B2BB60F-87A7-4F94-B519-202E6D404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 primo ritornello vi è un’esortazione a </a:t>
            </a:r>
            <a:r>
              <a:rPr lang="it-IT" dirty="0">
                <a:solidFill>
                  <a:srgbClr val="C00000"/>
                </a:solidFill>
              </a:rPr>
              <a:t>trovare il coraggio e la forza di non arrendersi</a:t>
            </a:r>
            <a:r>
              <a:rPr lang="it-IT" dirty="0"/>
              <a:t>. </a:t>
            </a:r>
            <a:r>
              <a:rPr lang="it-IT" dirty="0">
                <a:solidFill>
                  <a:srgbClr val="002060"/>
                </a:solidFill>
              </a:rPr>
              <a:t>Uscire da quell’ombra in cui la società</a:t>
            </a:r>
            <a:r>
              <a:rPr lang="it-IT" dirty="0"/>
              <a:t> e l’umanità </a:t>
            </a:r>
            <a:r>
              <a:rPr lang="it-IT" dirty="0">
                <a:solidFill>
                  <a:srgbClr val="002060"/>
                </a:solidFill>
              </a:rPr>
              <a:t>ci costringono a stare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Mettersi in cerca di una luce di  salvezza </a:t>
            </a:r>
            <a:r>
              <a:rPr lang="it-IT" dirty="0"/>
              <a:t>su di un pianeta in cui le difficoltà e la sete di potere vengono risolte con le guerre.</a:t>
            </a:r>
          </a:p>
        </p:txBody>
      </p:sp>
    </p:spTree>
    <p:extLst>
      <p:ext uri="{BB962C8B-B14F-4D97-AF65-F5344CB8AC3E}">
        <p14:creationId xmlns:p14="http://schemas.microsoft.com/office/powerpoint/2010/main" val="7418373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F3D252D5-BBC9-4CE8-A3B1-1BAFB8C32B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dirty="0"/>
              <a:t>Eroi ormai scomparsi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dirty="0"/>
              <a:t>per cambiare questo mondo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dirty="0"/>
              <a:t>ma qui anche il sole ha perso il suo colore,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dirty="0"/>
              <a:t>ora più che mai cerchi di scappare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dirty="0"/>
              <a:t>per poi così trovare il posto in cui amare.</a:t>
            </a:r>
          </a:p>
          <a:p>
            <a:endParaRPr lang="it-IT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9D2108A0-C405-48CA-84DC-3A6DC1CBCC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Nel video sono stati evidenziati coloro che hanno contribuito ad un miglioramento di questo mondo. </a:t>
            </a:r>
          </a:p>
          <a:p>
            <a:pPr marL="0" indent="0">
              <a:buNone/>
            </a:pPr>
            <a:r>
              <a:rPr lang="it-IT" dirty="0"/>
              <a:t>(I protagonisti sono chiamati </a:t>
            </a:r>
            <a:r>
              <a:rPr lang="it-IT" dirty="0">
                <a:solidFill>
                  <a:srgbClr val="FF0000"/>
                </a:solidFill>
              </a:rPr>
              <a:t>eroi</a:t>
            </a:r>
            <a:r>
              <a:rPr lang="it-IT" dirty="0"/>
              <a:t> per dare un senso di umanità).</a:t>
            </a:r>
          </a:p>
          <a:p>
            <a:pPr marL="0" indent="0">
              <a:buNone/>
            </a:pPr>
            <a:r>
              <a:rPr lang="it-IT" dirty="0"/>
              <a:t>Nonostante vi sia anche il sole che ha perso il suo colore, vi è di nuovo un’esortazione a scappare. Qui non è, però, un andare altrove fisico; </a:t>
            </a:r>
          </a:p>
          <a:p>
            <a:pPr marL="0" indent="0">
              <a:buNone/>
            </a:pPr>
            <a:r>
              <a:rPr lang="it-IT" dirty="0"/>
              <a:t>ma uno </a:t>
            </a:r>
            <a:r>
              <a:rPr lang="it-IT" dirty="0">
                <a:solidFill>
                  <a:srgbClr val="0070C0"/>
                </a:solidFill>
              </a:rPr>
              <a:t>scappare dal male </a:t>
            </a:r>
            <a:r>
              <a:rPr lang="it-IT" dirty="0"/>
              <a:t>che abbiamo dentro trasformandolo in amore, poiché </a:t>
            </a:r>
            <a:r>
              <a:rPr lang="it-IT" dirty="0">
                <a:solidFill>
                  <a:srgbClr val="0070C0"/>
                </a:solidFill>
              </a:rPr>
              <a:t>solo amando si potrà salvare il mondo </a:t>
            </a:r>
            <a:r>
              <a:rPr lang="it-IT" dirty="0"/>
              <a:t>in cui viviamo.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0590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847B8299-D6CE-46B8-855A-E6F82D268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29148"/>
            <a:ext cx="5181600" cy="5247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Raccogli il coraggio e vai,</a:t>
            </a:r>
          </a:p>
          <a:p>
            <a:pPr marL="0" indent="0">
              <a:buNone/>
            </a:pPr>
            <a:r>
              <a:rPr lang="it-IT" dirty="0"/>
              <a:t>ma senza arrenderti mai.</a:t>
            </a:r>
          </a:p>
          <a:p>
            <a:pPr marL="0" indent="0">
              <a:buNone/>
            </a:pPr>
            <a:r>
              <a:rPr lang="it-IT" dirty="0"/>
              <a:t>Ehi tu ragazzo ombra</a:t>
            </a:r>
          </a:p>
          <a:p>
            <a:pPr marL="0" indent="0">
              <a:buNone/>
            </a:pPr>
            <a:r>
              <a:rPr lang="it-IT" dirty="0"/>
              <a:t>cerca nel buio un po’ di luce,</a:t>
            </a:r>
          </a:p>
          <a:p>
            <a:pPr marL="0" indent="0">
              <a:buNone/>
            </a:pPr>
            <a:r>
              <a:rPr lang="it-IT" dirty="0"/>
              <a:t>salvati da questa terra </a:t>
            </a:r>
          </a:p>
          <a:p>
            <a:pPr marL="0" indent="0">
              <a:buNone/>
            </a:pPr>
            <a:r>
              <a:rPr lang="it-IT" dirty="0"/>
              <a:t>piena di guerre e piena di sangue.</a:t>
            </a:r>
          </a:p>
          <a:p>
            <a:pPr marL="0" indent="0">
              <a:buNone/>
            </a:pPr>
            <a:r>
              <a:rPr lang="it-IT" dirty="0"/>
              <a:t>Ehi tu ragazzo ombra </a:t>
            </a:r>
          </a:p>
          <a:p>
            <a:pPr marL="0" indent="0">
              <a:buNone/>
            </a:pPr>
            <a:r>
              <a:rPr lang="it-IT" dirty="0"/>
              <a:t>apri le ali e gli occhi del cuore,</a:t>
            </a:r>
          </a:p>
          <a:p>
            <a:pPr marL="0" indent="0">
              <a:buNone/>
            </a:pPr>
            <a:r>
              <a:rPr lang="it-IT" dirty="0"/>
              <a:t>vola più in alto del male</a:t>
            </a:r>
          </a:p>
          <a:p>
            <a:pPr marL="0" indent="0">
              <a:buNone/>
            </a:pPr>
            <a:r>
              <a:rPr lang="it-IT" dirty="0"/>
              <a:t>soli così che, vedrai la tua luce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4CD30A27-7CEF-4C77-ACC5-E6161BC3B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929148"/>
            <a:ext cx="5181600" cy="4999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rgbClr val="C00000"/>
                </a:solidFill>
              </a:rPr>
              <a:t>Dobbiamo comprendere e mettere in risalto </a:t>
            </a:r>
            <a:r>
              <a:rPr lang="it-IT" dirty="0"/>
              <a:t>la parte interiore di noi. </a:t>
            </a:r>
          </a:p>
          <a:p>
            <a:pPr marL="0" indent="0">
              <a:buNone/>
            </a:pPr>
            <a:r>
              <a:rPr lang="it-IT" dirty="0">
                <a:solidFill>
                  <a:srgbClr val="C00000"/>
                </a:solidFill>
              </a:rPr>
              <a:t>Solo </a:t>
            </a:r>
            <a:r>
              <a:rPr lang="it-IT" dirty="0"/>
              <a:t>l’aprire il nostro cuore all’</a:t>
            </a:r>
            <a:r>
              <a:rPr lang="it-IT" dirty="0">
                <a:solidFill>
                  <a:srgbClr val="C00000"/>
                </a:solidFill>
              </a:rPr>
              <a:t>amore</a:t>
            </a:r>
            <a:r>
              <a:rPr lang="it-IT" dirty="0"/>
              <a:t> ci terrà lontano dal male e in questo mondo allora sì che </a:t>
            </a:r>
            <a:r>
              <a:rPr lang="it-IT" dirty="0">
                <a:solidFill>
                  <a:srgbClr val="C00000"/>
                </a:solidFill>
              </a:rPr>
              <a:t>vedremo la luce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1220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557</Words>
  <Application>Microsoft Office PowerPoint</Application>
  <PresentationFormat>Widescreen</PresentationFormat>
  <Paragraphs>47</Paragraphs>
  <Slides>6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(Corpo)</vt:lpstr>
      <vt:lpstr>Calibri Light</vt:lpstr>
      <vt:lpstr>Tema di Office</vt:lpstr>
      <vt:lpstr>Ragazzo Ombra di Michele Cristofaro</vt:lpstr>
      <vt:lpstr>Ragazzo Ombra di Michele Cristofaro Testo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Ragazzo Ombra di Michele Cristofaro</dc:title>
  <dc:creator>ciro di napoli</dc:creator>
  <cp:lastModifiedBy>Gian Bortone</cp:lastModifiedBy>
  <cp:revision>6</cp:revision>
  <dcterms:created xsi:type="dcterms:W3CDTF">2023-01-04T08:49:58Z</dcterms:created>
  <dcterms:modified xsi:type="dcterms:W3CDTF">2023-09-25T10:49:10Z</dcterms:modified>
</cp:coreProperties>
</file>